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859" r:id="rId2"/>
    <p:sldId id="1140" r:id="rId3"/>
    <p:sldId id="1142" r:id="rId4"/>
    <p:sldId id="1143" r:id="rId5"/>
    <p:sldId id="1144" r:id="rId6"/>
    <p:sldId id="1145" r:id="rId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 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7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22629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是一篇产品使用说明。文章主要介绍了自动体外除颤仪的使用时机、电极贴片的正确放置位置以及抢救心脏骤停患者的关键时间段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黄金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分钟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159" y="836712"/>
            <a:ext cx="11722095" cy="151996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0603" y="2491496"/>
            <a:ext cx="1932195" cy="448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142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someone’s heart suddenly stops, we can use an AED to save him or her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can be found in public places and it is easy to use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Turn it on and follow the voice instructions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 are some key steps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Place one pad onto the upper-right chest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胸膛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Place the other onto the lower-left chest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Connect the pads to the AED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 touch the patient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Wait for the result of the examination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Press the button when a shock is advised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Give CPR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心肺复苏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needed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Remember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best to treat the patient within the “Golden 4 Minutes”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Time matters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an AED is not around, send someone to get one and give CPR while waiting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 forget to call 120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334566" y="2348880"/>
            <a:ext cx="11521280" cy="2520280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61419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is an AED used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someone’s heart suddenly stops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someone has a headache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someone’s back suddenly hurts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someone has a toothache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4464" y="83204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2847" y="344785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“When someone’s heart suddenly stops, we can use an AED to save him or her.”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当某人的心脏突然停止跳动时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应该使用自动体外除颤仪。故选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3025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should the pads be placed on the patient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867025" algn="l"/>
                <a:tab pos="5743575" algn="l"/>
                <a:tab pos="86106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3600" y="846237"/>
            <a:ext cx="3016280" cy="461314"/>
          </a:xfrm>
          <a:prstGeom prst="rect">
            <a:avLst/>
          </a:prstGeom>
        </p:spPr>
      </p:pic>
      <p:pic>
        <p:nvPicPr>
          <p:cNvPr id="4" name="kd74.jpg" descr="id:214750635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891580" y="1666695"/>
            <a:ext cx="981768" cy="1157666"/>
          </a:xfrm>
          <a:prstGeom prst="rect">
            <a:avLst/>
          </a:prstGeom>
        </p:spPr>
      </p:pic>
      <p:pic>
        <p:nvPicPr>
          <p:cNvPr id="6" name="kd75.jpg" descr="id:214750635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796283" y="1673938"/>
            <a:ext cx="981768" cy="1157666"/>
          </a:xfrm>
          <a:prstGeom prst="rect">
            <a:avLst/>
          </a:prstGeom>
        </p:spPr>
      </p:pic>
      <p:pic>
        <p:nvPicPr>
          <p:cNvPr id="7" name="kd76.jpg" descr="id:2147506364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6652220" y="1672028"/>
            <a:ext cx="981768" cy="1157666"/>
          </a:xfrm>
          <a:prstGeom prst="rect">
            <a:avLst/>
          </a:prstGeom>
        </p:spPr>
      </p:pic>
      <p:pic>
        <p:nvPicPr>
          <p:cNvPr id="8" name="kd77.jpg" descr="id:2147506371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9494440" y="1695270"/>
            <a:ext cx="981768" cy="1157666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894464" y="83204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D</a:t>
            </a:r>
            <a:endParaRPr lang="zh-CN" altLang="en-US"/>
          </a:p>
        </p:txBody>
      </p: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2847" y="2924944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图片理解题。根据步骤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的描述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“Place one pad onto the upper-right chest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胸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膛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Place the other onto the lower-left chest.”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一个贴片应放置在患者的右上胸部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另一个贴片应放置在左下胸部。观察四个选项中的图示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只有选项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正确地展示了这种放置方式。故选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0415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the golden time to use an AED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first 4 minutes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first 5 minutes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first 6 minutes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first 7 minutes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94464" y="83204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2847" y="2433343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“Remember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best to treat the patient within the ‘Golden 4 Minutes’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心脏骤停后的前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分钟是最关键的时间段。故选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4473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436</TotalTime>
  <Words>237</Words>
  <Application>Microsoft Office PowerPoint</Application>
  <PresentationFormat>自定义</PresentationFormat>
  <Paragraphs>28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4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446</cp:revision>
  <dcterms:created xsi:type="dcterms:W3CDTF">2020-11-06T05:24:00Z</dcterms:created>
  <dcterms:modified xsi:type="dcterms:W3CDTF">2025-09-17T12:28:13Z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